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abin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Unbounded" panose="020B0604020202020204" charset="0"/>
      <p:regular r:id="rId19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 autoAdjust="0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68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6658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622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95933"/>
            <a:ext cx="7468553" cy="3520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 Parallel Algorithm for Updating a Multi-objective Shortest Path in Large Dynamic Networks</a:t>
            </a:r>
            <a:endParaRPr lang="en-US" sz="44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DFB2385-5DBB-4EF8-A484-110B8B126A3B}"/>
              </a:ext>
            </a:extLst>
          </p:cNvPr>
          <p:cNvSpPr/>
          <p:nvPr/>
        </p:nvSpPr>
        <p:spPr>
          <a:xfrm>
            <a:off x="13005995" y="7820809"/>
            <a:ext cx="1329943" cy="28196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864346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Scalability &amp; Dataset Plan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Datasets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road-usa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roadNet-PA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rgg_n_2_20_s0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357813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Measurements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57813" y="43614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Total execution time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5357813" y="482822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Speedup (multi vs single-thread)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5357813" y="529494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Efficiency (time per updated node)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87790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Comparisons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7901" y="43614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Sequential version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9877901" y="482822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MPI version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9877901" y="529494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MPI + OpenMP version</a:t>
            </a:r>
            <a:endParaRPr lang="en-US" sz="185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9032020-F247-47A1-B6C1-AD4A80FE3BDA}"/>
              </a:ext>
            </a:extLst>
          </p:cNvPr>
          <p:cNvSpPr/>
          <p:nvPr/>
        </p:nvSpPr>
        <p:spPr>
          <a:xfrm>
            <a:off x="13005995" y="7820809"/>
            <a:ext cx="1329943" cy="28196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28662"/>
            <a:ext cx="776728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Summary &amp; Next Steps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1911429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1376124" y="1911429"/>
            <a:ext cx="360723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Real-time importance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376124" y="2406968"/>
            <a:ext cx="124165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Dynamic shortest path updates are critical for evolving graphs.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1196697" y="3029307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7" name="Text 5"/>
          <p:cNvSpPr/>
          <p:nvPr/>
        </p:nvSpPr>
        <p:spPr>
          <a:xfrm>
            <a:off x="1735098" y="3029307"/>
            <a:ext cx="297882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Paper’s approach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735098" y="3524845"/>
            <a:ext cx="120575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Efficient parallel SOSP and heuristic MOSP update methods.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1555790" y="4147185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10" name="Text 8"/>
          <p:cNvSpPr/>
          <p:nvPr/>
        </p:nvSpPr>
        <p:spPr>
          <a:xfrm>
            <a:off x="2094190" y="4147185"/>
            <a:ext cx="333910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Our implementation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2094190" y="4642723"/>
            <a:ext cx="116984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Using MPI for distribution, OpenMP/OpenCL for speed, METIS for partitioning.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1914882" y="5265063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13" name="Text 11"/>
          <p:cNvSpPr/>
          <p:nvPr/>
        </p:nvSpPr>
        <p:spPr>
          <a:xfrm>
            <a:off x="2453283" y="52650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Goal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2453283" y="5760601"/>
            <a:ext cx="113393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Achieve high-speed, low-cost updates on large, dynamic networks.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1555790" y="6382941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</p:sp>
      <p:sp>
        <p:nvSpPr>
          <p:cNvPr id="16" name="Text 14"/>
          <p:cNvSpPr/>
          <p:nvPr/>
        </p:nvSpPr>
        <p:spPr>
          <a:xfrm>
            <a:off x="2094190" y="63829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Questions?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2094190" y="6878479"/>
            <a:ext cx="116984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 welcome your queries and feedback.</a:t>
            </a:r>
            <a:endParaRPr lang="en-US" sz="185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1EB992F-1AFC-4061-A9FD-797A161252B6}"/>
              </a:ext>
            </a:extLst>
          </p:cNvPr>
          <p:cNvSpPr/>
          <p:nvPr/>
        </p:nvSpPr>
        <p:spPr>
          <a:xfrm>
            <a:off x="13005995" y="7820809"/>
            <a:ext cx="1329943" cy="28196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02413" y="568566"/>
            <a:ext cx="7468553" cy="4335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4800" dirty="0">
                <a:solidFill>
                  <a:schemeClr val="bg1"/>
                </a:solidFill>
              </a:rPr>
              <a:t>Presented by: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4800" dirty="0">
                <a:solidFill>
                  <a:schemeClr val="bg1"/>
                </a:solidFill>
              </a:rPr>
              <a:t>				</a:t>
            </a:r>
            <a:r>
              <a:rPr lang="en-US" sz="2400" dirty="0">
                <a:solidFill>
                  <a:schemeClr val="bg1"/>
                </a:solidFill>
              </a:rPr>
              <a:t>22I-1026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					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				22I-1076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				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				22I-0969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4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Course: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4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		</a:t>
            </a: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Parallel and Distributed Computing 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4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4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Instructor: 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4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			Aadil-Ur-Rehman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4800" dirty="0">
                <a:solidFill>
                  <a:schemeClr val="bg1"/>
                </a:solidFill>
              </a:rPr>
              <a:t>	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dirty="0">
                <a:solidFill>
                  <a:schemeClr val="bg1"/>
                </a:solidFill>
              </a:rPr>
              <a:t>	</a:t>
            </a:r>
          </a:p>
        </p:txBody>
      </p:sp>
      <p:sp>
        <p:nvSpPr>
          <p:cNvPr id="5" name="Text 2"/>
          <p:cNvSpPr/>
          <p:nvPr/>
        </p:nvSpPr>
        <p:spPr>
          <a:xfrm>
            <a:off x="6324124" y="532721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597943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6826687" y="7014686"/>
            <a:ext cx="3912394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35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DFB2385-5DBB-4EF8-A484-110B8B126A3B}"/>
              </a:ext>
            </a:extLst>
          </p:cNvPr>
          <p:cNvSpPr/>
          <p:nvPr/>
        </p:nvSpPr>
        <p:spPr>
          <a:xfrm>
            <a:off x="13005995" y="7820809"/>
            <a:ext cx="1329943" cy="28196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230539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5421" y="934641"/>
            <a:ext cx="7606903" cy="621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 &amp; Motivation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25421" y="1872377"/>
            <a:ext cx="7665958" cy="1197292"/>
          </a:xfrm>
          <a:prstGeom prst="roundRect">
            <a:avLst>
              <a:gd name="adj" fmla="val 2645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436519" y="2083475"/>
            <a:ext cx="306538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Real-world relevance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36519" y="2520672"/>
            <a:ext cx="7243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Many systems rely on shortest path calculations for routing and deliveries.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25421" y="3280767"/>
            <a:ext cx="7665958" cy="1197292"/>
          </a:xfrm>
          <a:prstGeom prst="roundRect">
            <a:avLst>
              <a:gd name="adj" fmla="val 2645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6436519" y="3491865"/>
            <a:ext cx="2967990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Dynamic challenges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6436519" y="3929063"/>
            <a:ext cx="7243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Graphs frequently change with new roads or updated traffic data.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25421" y="4689158"/>
            <a:ext cx="7665958" cy="1197292"/>
          </a:xfrm>
          <a:prstGeom prst="roundRect">
            <a:avLst>
              <a:gd name="adj" fmla="val 2645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436519" y="4900255"/>
            <a:ext cx="2758083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Efficiency concern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36519" y="5337453"/>
            <a:ext cx="7243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Recomputing from scratch wastes time and resources.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25421" y="6097548"/>
            <a:ext cx="7665958" cy="1197292"/>
          </a:xfrm>
          <a:prstGeom prst="roundRect">
            <a:avLst>
              <a:gd name="adj" fmla="val 2645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6436519" y="6308646"/>
            <a:ext cx="3882985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Multi-objective complexity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436519" y="6745843"/>
            <a:ext cx="7243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Need to optimize multiple goals like shortest distance and minimum fuel use.</a:t>
            </a:r>
            <a:endParaRPr lang="en-US" sz="165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A825AB2-64A4-43DC-AE76-BCCE55A4512E}"/>
              </a:ext>
            </a:extLst>
          </p:cNvPr>
          <p:cNvSpPr/>
          <p:nvPr/>
        </p:nvSpPr>
        <p:spPr>
          <a:xfrm>
            <a:off x="13005995" y="7820809"/>
            <a:ext cx="1329943" cy="28196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65315"/>
            <a:ext cx="66093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Problem Statement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89750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28975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3393043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Update shortest paths efficiently when new edges are added.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897505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5469493" y="2897505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Multi-objective scope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69493" y="3744992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Focus on optimizing multiple conflicting objectives simultaneously.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40258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615559" y="5402580"/>
            <a:ext cx="29379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requirements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5898118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Scalability, speed, and parallel execution to handle large dynamic networks.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0981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Concepts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12118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SOSP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203383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Shortest path based on a single criterion like time or distance.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612118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MOSP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4203383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Involves multiple objectives like travel time and energy use, often conflicting.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612118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Pareto Optimality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555331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Improving one objective worsens another, so path choices are balanced.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3612118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Dynamic Networks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4555331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Graphs that change over time, focusing here on edge insertions.</a:t>
            </a:r>
            <a:endParaRPr lang="en-US" sz="185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50FD517-9BEB-4CFB-9742-BA60FAE71B32}"/>
              </a:ext>
            </a:extLst>
          </p:cNvPr>
          <p:cNvSpPr/>
          <p:nvPr/>
        </p:nvSpPr>
        <p:spPr>
          <a:xfrm>
            <a:off x="13005995" y="7820809"/>
            <a:ext cx="1329943" cy="28196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1769" y="645676"/>
            <a:ext cx="7500461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Contributions of the Paper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1769" y="2643068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584841" y="2643068"/>
            <a:ext cx="3557349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Parallel SOSP_Update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584841" y="3129201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 algorithm that updates shortest paths after edge insertions.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821769" y="4003715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1584841" y="4003715"/>
            <a:ext cx="394013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Heuristic MOSP_Update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584841" y="4489847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Computes one good Pareto-optimal multi-objective path quickly.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21769" y="5364361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584841" y="5364361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Practicality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584841" y="5850493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Avoids NP-hard full MOSP search, favoring scalable heuristics.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21769" y="6725007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1584841" y="6725007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Validation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584841" y="7211139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Tested on large real networks, showing good scalability and speed.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09813"/>
            <a:ext cx="980027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SOSP_Update – How It Works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12118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Edge grouping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203383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New edges grouped by destination nodes to avoid race conditions.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612118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Thread assignment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4555331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One thread handles each group, ensuring safe parallel updates.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612118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Path updating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203383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Shorter paths update the node and mark it for further propagation.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3612118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Iterative propagation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4555331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Changes spread to neighbors until stability is reached.</a:t>
            </a:r>
            <a:endParaRPr lang="en-US" sz="185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2084B1A-869A-44C0-834B-28440C19CCE6}"/>
              </a:ext>
            </a:extLst>
          </p:cNvPr>
          <p:cNvSpPr/>
          <p:nvPr/>
        </p:nvSpPr>
        <p:spPr>
          <a:xfrm>
            <a:off x="13005995" y="7820805"/>
            <a:ext cx="1329943" cy="28196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8169" y="645676"/>
            <a:ext cx="7500461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MOSP_Update – Heuristic Strategy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308169" y="2643068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7071241" y="2643068"/>
            <a:ext cx="3320296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Separate objectives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071241" y="3129201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Updates SOSP trees for each objective individually.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6308169" y="4003715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7071241" y="4003715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Combined graph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071241" y="4489847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Creates one graph merging edges from all objective trees.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308169" y="5364361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7071241" y="5364361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Edge weighting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071241" y="5850493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Weights based on edge frequency; common edges get priority.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6308169" y="6725007"/>
            <a:ext cx="528280" cy="52828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7071241" y="6725007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Final path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071241" y="7211139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Runs SOSP on merged graph to find a balanced MOSP.</a:t>
            </a:r>
            <a:endParaRPr lang="en-US" sz="18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C42CB0E-9476-40AE-B78F-DE185540B5C8}"/>
              </a:ext>
            </a:extLst>
          </p:cNvPr>
          <p:cNvSpPr/>
          <p:nvPr/>
        </p:nvSpPr>
        <p:spPr>
          <a:xfrm>
            <a:off x="13005995" y="7842325"/>
            <a:ext cx="1329943" cy="28196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01265"/>
            <a:ext cx="767262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Our Parallelization Plan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035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MPI (Inter-node)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94835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Splits graph across machines; communicates on boundary changes.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803571"/>
            <a:ext cx="392858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OpenMP/OpenCL (Intra-node)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746784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Processes graph chunks in parallel threads within each node.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8035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METIS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394835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Partitions graph for balanced workload and minimal communication.</a:t>
            </a:r>
            <a:endParaRPr lang="en-US" sz="185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01A0AE4-A3CB-4CC7-B8B1-C30207B11365}"/>
              </a:ext>
            </a:extLst>
          </p:cNvPr>
          <p:cNvSpPr/>
          <p:nvPr/>
        </p:nvSpPr>
        <p:spPr>
          <a:xfrm>
            <a:off x="13005995" y="7820809"/>
            <a:ext cx="1329943" cy="28196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535</Words>
  <Application>Microsoft Office PowerPoint</Application>
  <PresentationFormat>Custom</PresentationFormat>
  <Paragraphs>108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Cabin</vt:lpstr>
      <vt:lpstr>Calibri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abdullah saghir</cp:lastModifiedBy>
  <cp:revision>5</cp:revision>
  <dcterms:created xsi:type="dcterms:W3CDTF">2025-04-20T09:43:20Z</dcterms:created>
  <dcterms:modified xsi:type="dcterms:W3CDTF">2025-04-20T09:58:30Z</dcterms:modified>
</cp:coreProperties>
</file>